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71" r:id="rId6"/>
    <p:sldId id="259" r:id="rId7"/>
    <p:sldId id="269" r:id="rId8"/>
    <p:sldId id="270" r:id="rId9"/>
    <p:sldId id="265" r:id="rId10"/>
    <p:sldId id="260" r:id="rId11"/>
    <p:sldId id="264" r:id="rId12"/>
    <p:sldId id="261" r:id="rId13"/>
    <p:sldId id="262" r:id="rId14"/>
    <p:sldId id="267" r:id="rId15"/>
    <p:sldId id="268" r:id="rId16"/>
    <p:sldId id="266" r:id="rId17"/>
    <p:sldId id="272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05357-D658-4B2F-A8BB-DC0AA58E984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A3C885-D36A-476A-8A9C-B176B43188AC}">
      <dgm:prSet/>
      <dgm:spPr/>
      <dgm:t>
        <a:bodyPr/>
        <a:lstStyle/>
        <a:p>
          <a:r>
            <a:rPr lang="fr-FR"/>
            <a:t>La sagesse de la foule</a:t>
          </a:r>
          <a:endParaRPr lang="en-US"/>
        </a:p>
      </dgm:t>
    </dgm:pt>
    <dgm:pt modelId="{352F4BA8-501A-48E1-BD8F-1373D348D17A}" type="parTrans" cxnId="{20985FD2-6A4A-4BE5-A282-E9C9AB94929E}">
      <dgm:prSet/>
      <dgm:spPr/>
      <dgm:t>
        <a:bodyPr/>
        <a:lstStyle/>
        <a:p>
          <a:endParaRPr lang="en-US"/>
        </a:p>
      </dgm:t>
    </dgm:pt>
    <dgm:pt modelId="{2544C485-9BD3-430F-8CFF-263F26B746B4}" type="sibTrans" cxnId="{20985FD2-6A4A-4BE5-A282-E9C9AB94929E}">
      <dgm:prSet/>
      <dgm:spPr/>
      <dgm:t>
        <a:bodyPr/>
        <a:lstStyle/>
        <a:p>
          <a:endParaRPr lang="en-US"/>
        </a:p>
      </dgm:t>
    </dgm:pt>
    <dgm:pt modelId="{EA0596BE-A6FC-424D-B33B-6C3037DD9AA5}">
      <dgm:prSet/>
      <dgm:spPr/>
      <dgm:t>
        <a:bodyPr/>
        <a:lstStyle/>
        <a:p>
          <a:r>
            <a:rPr lang="fr-FR"/>
            <a:t>Les arbres de décision</a:t>
          </a:r>
          <a:endParaRPr lang="en-US"/>
        </a:p>
      </dgm:t>
    </dgm:pt>
    <dgm:pt modelId="{F822467D-D63A-4457-B4A9-E98D339F56AD}" type="parTrans" cxnId="{064E1EDA-F747-4FC0-AD58-5D380D1C6016}">
      <dgm:prSet/>
      <dgm:spPr/>
      <dgm:t>
        <a:bodyPr/>
        <a:lstStyle/>
        <a:p>
          <a:endParaRPr lang="en-US"/>
        </a:p>
      </dgm:t>
    </dgm:pt>
    <dgm:pt modelId="{FE68EB6F-96EF-4DD0-8544-2E00716E11B7}" type="sibTrans" cxnId="{064E1EDA-F747-4FC0-AD58-5D380D1C6016}">
      <dgm:prSet/>
      <dgm:spPr/>
      <dgm:t>
        <a:bodyPr/>
        <a:lstStyle/>
        <a:p>
          <a:endParaRPr lang="en-US"/>
        </a:p>
      </dgm:t>
    </dgm:pt>
    <dgm:pt modelId="{88CF4F0A-B423-4310-8E73-D884FB0C8F95}">
      <dgm:prSet/>
      <dgm:spPr/>
      <dgm:t>
        <a:bodyPr/>
        <a:lstStyle/>
        <a:p>
          <a:r>
            <a:rPr lang="fr-FR" dirty="0"/>
            <a:t>Concept </a:t>
          </a:r>
        </a:p>
      </dgm:t>
    </dgm:pt>
    <dgm:pt modelId="{9733D0FE-5F5F-4F98-AAB6-B63ECEC2E4EA}" type="parTrans" cxnId="{6A2E7454-B5A9-45DB-BB4B-753EEB878B58}">
      <dgm:prSet/>
      <dgm:spPr/>
      <dgm:t>
        <a:bodyPr/>
        <a:lstStyle/>
        <a:p>
          <a:endParaRPr lang="en-US"/>
        </a:p>
      </dgm:t>
    </dgm:pt>
    <dgm:pt modelId="{E6D949E2-3C85-4829-BBF1-A8405A6E650D}" type="sibTrans" cxnId="{6A2E7454-B5A9-45DB-BB4B-753EEB878B58}">
      <dgm:prSet/>
      <dgm:spPr/>
      <dgm:t>
        <a:bodyPr/>
        <a:lstStyle/>
        <a:p>
          <a:endParaRPr lang="en-US"/>
        </a:p>
      </dgm:t>
    </dgm:pt>
    <dgm:pt modelId="{53C31635-1B94-428B-B8FC-AA579809DC4B}">
      <dgm:prSet/>
      <dgm:spPr/>
      <dgm:t>
        <a:bodyPr/>
        <a:lstStyle/>
        <a:p>
          <a:r>
            <a:rPr lang="fr-FR"/>
            <a:t>Code</a:t>
          </a:r>
          <a:endParaRPr lang="en-US"/>
        </a:p>
      </dgm:t>
    </dgm:pt>
    <dgm:pt modelId="{5F707B90-A6E5-47F0-A8B8-83C35BAA1235}" type="parTrans" cxnId="{204A0B44-D66B-41D4-A1AE-AB92C4235DBE}">
      <dgm:prSet/>
      <dgm:spPr/>
      <dgm:t>
        <a:bodyPr/>
        <a:lstStyle/>
        <a:p>
          <a:endParaRPr lang="en-US"/>
        </a:p>
      </dgm:t>
    </dgm:pt>
    <dgm:pt modelId="{EB0839DA-E51E-47EE-A7A8-73919C4E0155}" type="sibTrans" cxnId="{204A0B44-D66B-41D4-A1AE-AB92C4235DBE}">
      <dgm:prSet/>
      <dgm:spPr/>
      <dgm:t>
        <a:bodyPr/>
        <a:lstStyle/>
        <a:p>
          <a:endParaRPr lang="en-US"/>
        </a:p>
      </dgm:t>
    </dgm:pt>
    <dgm:pt modelId="{46BE8BE7-7B7E-4295-AD7E-AD7A90A4881A}">
      <dgm:prSet/>
      <dgm:spPr/>
      <dgm:t>
        <a:bodyPr/>
        <a:lstStyle/>
        <a:p>
          <a:r>
            <a:rPr lang="fr-FR"/>
            <a:t>Démonstration</a:t>
          </a:r>
          <a:endParaRPr lang="en-US"/>
        </a:p>
      </dgm:t>
    </dgm:pt>
    <dgm:pt modelId="{17BFBD81-6D95-4F8C-A36D-3248F58A57C2}" type="parTrans" cxnId="{BE0A4EEB-5F01-4195-B5F1-3CE48C807ED5}">
      <dgm:prSet/>
      <dgm:spPr/>
      <dgm:t>
        <a:bodyPr/>
        <a:lstStyle/>
        <a:p>
          <a:endParaRPr lang="en-US"/>
        </a:p>
      </dgm:t>
    </dgm:pt>
    <dgm:pt modelId="{9775E3D9-2224-4903-A104-6E7522E294B5}" type="sibTrans" cxnId="{BE0A4EEB-5F01-4195-B5F1-3CE48C807ED5}">
      <dgm:prSet/>
      <dgm:spPr/>
      <dgm:t>
        <a:bodyPr/>
        <a:lstStyle/>
        <a:p>
          <a:endParaRPr lang="en-US"/>
        </a:p>
      </dgm:t>
    </dgm:pt>
    <dgm:pt modelId="{AC7BEBDE-DC3B-448B-A5D9-C70E0B66C1CF}">
      <dgm:prSet/>
      <dgm:spPr/>
      <dgm:t>
        <a:bodyPr/>
        <a:lstStyle/>
        <a:p>
          <a:r>
            <a:rPr lang="fr-FR"/>
            <a:t>Références </a:t>
          </a:r>
          <a:endParaRPr lang="en-US"/>
        </a:p>
      </dgm:t>
    </dgm:pt>
    <dgm:pt modelId="{D5BB6D6E-CD8F-47D4-9713-E2D7AE95E24F}" type="parTrans" cxnId="{D3606028-70F5-47BA-9C2D-6B256A96A2A9}">
      <dgm:prSet/>
      <dgm:spPr/>
      <dgm:t>
        <a:bodyPr/>
        <a:lstStyle/>
        <a:p>
          <a:endParaRPr lang="en-US"/>
        </a:p>
      </dgm:t>
    </dgm:pt>
    <dgm:pt modelId="{25E60BA4-A4A6-42D8-951A-F67E02E563E3}" type="sibTrans" cxnId="{D3606028-70F5-47BA-9C2D-6B256A96A2A9}">
      <dgm:prSet/>
      <dgm:spPr/>
      <dgm:t>
        <a:bodyPr/>
        <a:lstStyle/>
        <a:p>
          <a:endParaRPr lang="en-US"/>
        </a:p>
      </dgm:t>
    </dgm:pt>
    <dgm:pt modelId="{8EDC4F33-572A-44B9-A098-57A0D0E0E433}">
      <dgm:prSet/>
      <dgm:spPr/>
      <dgm:t>
        <a:bodyPr/>
        <a:lstStyle/>
        <a:p>
          <a:r>
            <a:rPr lang="fr-FR" dirty="0"/>
            <a:t>Techniques</a:t>
          </a:r>
          <a:endParaRPr lang="en-US" dirty="0"/>
        </a:p>
      </dgm:t>
    </dgm:pt>
    <dgm:pt modelId="{2D74C497-9694-40FE-835E-480B708FFE8F}" type="parTrans" cxnId="{08580552-4832-4824-8CA3-14789932F852}">
      <dgm:prSet/>
      <dgm:spPr/>
      <dgm:t>
        <a:bodyPr/>
        <a:lstStyle/>
        <a:p>
          <a:endParaRPr lang="fr-FR"/>
        </a:p>
      </dgm:t>
    </dgm:pt>
    <dgm:pt modelId="{22612AB3-0E3D-452E-BA46-7D11EBE04CFA}" type="sibTrans" cxnId="{08580552-4832-4824-8CA3-14789932F852}">
      <dgm:prSet/>
      <dgm:spPr/>
      <dgm:t>
        <a:bodyPr/>
        <a:lstStyle/>
        <a:p>
          <a:endParaRPr lang="fr-FR"/>
        </a:p>
      </dgm:t>
    </dgm:pt>
    <dgm:pt modelId="{C5827C27-C799-427F-AF88-233EFDD7F55B}" type="pres">
      <dgm:prSet presAssocID="{E2B05357-D658-4B2F-A8BB-DC0AA58E9841}" presName="vert0" presStyleCnt="0">
        <dgm:presLayoutVars>
          <dgm:dir/>
          <dgm:animOne val="branch"/>
          <dgm:animLvl val="lvl"/>
        </dgm:presLayoutVars>
      </dgm:prSet>
      <dgm:spPr/>
    </dgm:pt>
    <dgm:pt modelId="{D3C1B6D3-D2EA-4A3A-8419-C70081A38E51}" type="pres">
      <dgm:prSet presAssocID="{2BA3C885-D36A-476A-8A9C-B176B43188AC}" presName="thickLine" presStyleLbl="alignNode1" presStyleIdx="0" presStyleCnt="7"/>
      <dgm:spPr/>
    </dgm:pt>
    <dgm:pt modelId="{504B8451-2534-4267-90E5-F7E444BED0CC}" type="pres">
      <dgm:prSet presAssocID="{2BA3C885-D36A-476A-8A9C-B176B43188AC}" presName="horz1" presStyleCnt="0"/>
      <dgm:spPr/>
    </dgm:pt>
    <dgm:pt modelId="{CB6F8399-EE43-4E4F-B0B0-5475FD97BC4E}" type="pres">
      <dgm:prSet presAssocID="{2BA3C885-D36A-476A-8A9C-B176B43188AC}" presName="tx1" presStyleLbl="revTx" presStyleIdx="0" presStyleCnt="7"/>
      <dgm:spPr/>
    </dgm:pt>
    <dgm:pt modelId="{5F847FBC-131B-45EA-B64F-46C2DDE55F45}" type="pres">
      <dgm:prSet presAssocID="{2BA3C885-D36A-476A-8A9C-B176B43188AC}" presName="vert1" presStyleCnt="0"/>
      <dgm:spPr/>
    </dgm:pt>
    <dgm:pt modelId="{6430056A-827E-4438-B08D-8B945704CAB5}" type="pres">
      <dgm:prSet presAssocID="{EA0596BE-A6FC-424D-B33B-6C3037DD9AA5}" presName="thickLine" presStyleLbl="alignNode1" presStyleIdx="1" presStyleCnt="7"/>
      <dgm:spPr/>
    </dgm:pt>
    <dgm:pt modelId="{5B17AD2A-98BC-42A8-97FA-52179D417531}" type="pres">
      <dgm:prSet presAssocID="{EA0596BE-A6FC-424D-B33B-6C3037DD9AA5}" presName="horz1" presStyleCnt="0"/>
      <dgm:spPr/>
    </dgm:pt>
    <dgm:pt modelId="{07191B4E-21C4-4737-B173-A88AC9214FF6}" type="pres">
      <dgm:prSet presAssocID="{EA0596BE-A6FC-424D-B33B-6C3037DD9AA5}" presName="tx1" presStyleLbl="revTx" presStyleIdx="1" presStyleCnt="7"/>
      <dgm:spPr/>
    </dgm:pt>
    <dgm:pt modelId="{53D0E80E-5D9F-4687-9AB4-7EF47016AF3F}" type="pres">
      <dgm:prSet presAssocID="{EA0596BE-A6FC-424D-B33B-6C3037DD9AA5}" presName="vert1" presStyleCnt="0"/>
      <dgm:spPr/>
    </dgm:pt>
    <dgm:pt modelId="{B3D821FD-7BD9-423F-B69A-8192A84B3054}" type="pres">
      <dgm:prSet presAssocID="{88CF4F0A-B423-4310-8E73-D884FB0C8F95}" presName="thickLine" presStyleLbl="alignNode1" presStyleIdx="2" presStyleCnt="7"/>
      <dgm:spPr/>
    </dgm:pt>
    <dgm:pt modelId="{9F15CF13-4864-4495-876E-3AC6C975578A}" type="pres">
      <dgm:prSet presAssocID="{88CF4F0A-B423-4310-8E73-D884FB0C8F95}" presName="horz1" presStyleCnt="0"/>
      <dgm:spPr/>
    </dgm:pt>
    <dgm:pt modelId="{4CAF23CC-C96E-4C81-9414-E9BBC9B4411B}" type="pres">
      <dgm:prSet presAssocID="{88CF4F0A-B423-4310-8E73-D884FB0C8F95}" presName="tx1" presStyleLbl="revTx" presStyleIdx="2" presStyleCnt="7"/>
      <dgm:spPr/>
    </dgm:pt>
    <dgm:pt modelId="{A6FC03F0-40A4-46B8-B289-062D5609F2C7}" type="pres">
      <dgm:prSet presAssocID="{88CF4F0A-B423-4310-8E73-D884FB0C8F95}" presName="vert1" presStyleCnt="0"/>
      <dgm:spPr/>
    </dgm:pt>
    <dgm:pt modelId="{3C6FD7F8-C85F-4C84-8C3C-13D1F7A2F249}" type="pres">
      <dgm:prSet presAssocID="{8EDC4F33-572A-44B9-A098-57A0D0E0E433}" presName="thickLine" presStyleLbl="alignNode1" presStyleIdx="3" presStyleCnt="7"/>
      <dgm:spPr/>
    </dgm:pt>
    <dgm:pt modelId="{D5D625CC-C07E-4B7E-BCAA-D8683396E51F}" type="pres">
      <dgm:prSet presAssocID="{8EDC4F33-572A-44B9-A098-57A0D0E0E433}" presName="horz1" presStyleCnt="0"/>
      <dgm:spPr/>
    </dgm:pt>
    <dgm:pt modelId="{1582C9FD-B4E3-4D95-B6DC-5CB4E62DF0EE}" type="pres">
      <dgm:prSet presAssocID="{8EDC4F33-572A-44B9-A098-57A0D0E0E433}" presName="tx1" presStyleLbl="revTx" presStyleIdx="3" presStyleCnt="7"/>
      <dgm:spPr/>
    </dgm:pt>
    <dgm:pt modelId="{60DB0C62-AA5C-4248-BFFE-7FC7C0BD27C9}" type="pres">
      <dgm:prSet presAssocID="{8EDC4F33-572A-44B9-A098-57A0D0E0E433}" presName="vert1" presStyleCnt="0"/>
      <dgm:spPr/>
    </dgm:pt>
    <dgm:pt modelId="{4712B9A1-19AA-4219-862C-B9A906F8D14A}" type="pres">
      <dgm:prSet presAssocID="{53C31635-1B94-428B-B8FC-AA579809DC4B}" presName="thickLine" presStyleLbl="alignNode1" presStyleIdx="4" presStyleCnt="7"/>
      <dgm:spPr/>
    </dgm:pt>
    <dgm:pt modelId="{51B32310-B650-42FF-9F43-D58F038B59CC}" type="pres">
      <dgm:prSet presAssocID="{53C31635-1B94-428B-B8FC-AA579809DC4B}" presName="horz1" presStyleCnt="0"/>
      <dgm:spPr/>
    </dgm:pt>
    <dgm:pt modelId="{87A004AB-EACC-4106-A8BB-701A98B7B5CD}" type="pres">
      <dgm:prSet presAssocID="{53C31635-1B94-428B-B8FC-AA579809DC4B}" presName="tx1" presStyleLbl="revTx" presStyleIdx="4" presStyleCnt="7"/>
      <dgm:spPr/>
    </dgm:pt>
    <dgm:pt modelId="{F10A16FB-7AB4-4545-82E7-CE49D9ADF4A1}" type="pres">
      <dgm:prSet presAssocID="{53C31635-1B94-428B-B8FC-AA579809DC4B}" presName="vert1" presStyleCnt="0"/>
      <dgm:spPr/>
    </dgm:pt>
    <dgm:pt modelId="{DB0BC609-F69C-4CD9-B3F2-4FFE4EF39327}" type="pres">
      <dgm:prSet presAssocID="{46BE8BE7-7B7E-4295-AD7E-AD7A90A4881A}" presName="thickLine" presStyleLbl="alignNode1" presStyleIdx="5" presStyleCnt="7"/>
      <dgm:spPr/>
    </dgm:pt>
    <dgm:pt modelId="{6E0422D3-A03B-4C17-8DFF-EA0613B540B9}" type="pres">
      <dgm:prSet presAssocID="{46BE8BE7-7B7E-4295-AD7E-AD7A90A4881A}" presName="horz1" presStyleCnt="0"/>
      <dgm:spPr/>
    </dgm:pt>
    <dgm:pt modelId="{7A09F099-CE1E-4BF6-AFCE-40B460362B07}" type="pres">
      <dgm:prSet presAssocID="{46BE8BE7-7B7E-4295-AD7E-AD7A90A4881A}" presName="tx1" presStyleLbl="revTx" presStyleIdx="5" presStyleCnt="7"/>
      <dgm:spPr/>
    </dgm:pt>
    <dgm:pt modelId="{32917A93-5F4D-462B-981B-C6B0D7B90D41}" type="pres">
      <dgm:prSet presAssocID="{46BE8BE7-7B7E-4295-AD7E-AD7A90A4881A}" presName="vert1" presStyleCnt="0"/>
      <dgm:spPr/>
    </dgm:pt>
    <dgm:pt modelId="{06847F90-1478-422C-B2C3-909D8A14081E}" type="pres">
      <dgm:prSet presAssocID="{AC7BEBDE-DC3B-448B-A5D9-C70E0B66C1CF}" presName="thickLine" presStyleLbl="alignNode1" presStyleIdx="6" presStyleCnt="7"/>
      <dgm:spPr/>
    </dgm:pt>
    <dgm:pt modelId="{E5DF7B25-18E0-40EA-AC76-8F456DCB3B57}" type="pres">
      <dgm:prSet presAssocID="{AC7BEBDE-DC3B-448B-A5D9-C70E0B66C1CF}" presName="horz1" presStyleCnt="0"/>
      <dgm:spPr/>
    </dgm:pt>
    <dgm:pt modelId="{693D66FE-E5B5-46E3-B1C9-A41BDD70C00B}" type="pres">
      <dgm:prSet presAssocID="{AC7BEBDE-DC3B-448B-A5D9-C70E0B66C1CF}" presName="tx1" presStyleLbl="revTx" presStyleIdx="6" presStyleCnt="7"/>
      <dgm:spPr/>
    </dgm:pt>
    <dgm:pt modelId="{2C98417D-8FB1-4DB4-926C-50A2BE04CE6E}" type="pres">
      <dgm:prSet presAssocID="{AC7BEBDE-DC3B-448B-A5D9-C70E0B66C1CF}" presName="vert1" presStyleCnt="0"/>
      <dgm:spPr/>
    </dgm:pt>
  </dgm:ptLst>
  <dgm:cxnLst>
    <dgm:cxn modelId="{D3606028-70F5-47BA-9C2D-6B256A96A2A9}" srcId="{E2B05357-D658-4B2F-A8BB-DC0AA58E9841}" destId="{AC7BEBDE-DC3B-448B-A5D9-C70E0B66C1CF}" srcOrd="6" destOrd="0" parTransId="{D5BB6D6E-CD8F-47D4-9713-E2D7AE95E24F}" sibTransId="{25E60BA4-A4A6-42D8-951A-F67E02E563E3}"/>
    <dgm:cxn modelId="{19330260-6CA6-40CA-9531-32B703C7161A}" type="presOf" srcId="{46BE8BE7-7B7E-4295-AD7E-AD7A90A4881A}" destId="{7A09F099-CE1E-4BF6-AFCE-40B460362B07}" srcOrd="0" destOrd="0" presId="urn:microsoft.com/office/officeart/2008/layout/LinedList"/>
    <dgm:cxn modelId="{204A0B44-D66B-41D4-A1AE-AB92C4235DBE}" srcId="{E2B05357-D658-4B2F-A8BB-DC0AA58E9841}" destId="{53C31635-1B94-428B-B8FC-AA579809DC4B}" srcOrd="4" destOrd="0" parTransId="{5F707B90-A6E5-47F0-A8B8-83C35BAA1235}" sibTransId="{EB0839DA-E51E-47EE-A7A8-73919C4E0155}"/>
    <dgm:cxn modelId="{08580552-4832-4824-8CA3-14789932F852}" srcId="{E2B05357-D658-4B2F-A8BB-DC0AA58E9841}" destId="{8EDC4F33-572A-44B9-A098-57A0D0E0E433}" srcOrd="3" destOrd="0" parTransId="{2D74C497-9694-40FE-835E-480B708FFE8F}" sibTransId="{22612AB3-0E3D-452E-BA46-7D11EBE04CFA}"/>
    <dgm:cxn modelId="{6A2E7454-B5A9-45DB-BB4B-753EEB878B58}" srcId="{E2B05357-D658-4B2F-A8BB-DC0AA58E9841}" destId="{88CF4F0A-B423-4310-8E73-D884FB0C8F95}" srcOrd="2" destOrd="0" parTransId="{9733D0FE-5F5F-4F98-AAB6-B63ECEC2E4EA}" sibTransId="{E6D949E2-3C85-4829-BBF1-A8405A6E650D}"/>
    <dgm:cxn modelId="{A5291F56-4992-4A53-A052-5F9E3EF733B3}" type="presOf" srcId="{EA0596BE-A6FC-424D-B33B-6C3037DD9AA5}" destId="{07191B4E-21C4-4737-B173-A88AC9214FF6}" srcOrd="0" destOrd="0" presId="urn:microsoft.com/office/officeart/2008/layout/LinedList"/>
    <dgm:cxn modelId="{8B0B6193-AEEF-4D3F-A99C-6AAAA6C25436}" type="presOf" srcId="{53C31635-1B94-428B-B8FC-AA579809DC4B}" destId="{87A004AB-EACC-4106-A8BB-701A98B7B5CD}" srcOrd="0" destOrd="0" presId="urn:microsoft.com/office/officeart/2008/layout/LinedList"/>
    <dgm:cxn modelId="{231EA6A4-54DC-4560-A553-5F03159989BC}" type="presOf" srcId="{2BA3C885-D36A-476A-8A9C-B176B43188AC}" destId="{CB6F8399-EE43-4E4F-B0B0-5475FD97BC4E}" srcOrd="0" destOrd="0" presId="urn:microsoft.com/office/officeart/2008/layout/LinedList"/>
    <dgm:cxn modelId="{951327BF-E93C-408B-92C3-C74459B6F7A5}" type="presOf" srcId="{AC7BEBDE-DC3B-448B-A5D9-C70E0B66C1CF}" destId="{693D66FE-E5B5-46E3-B1C9-A41BDD70C00B}" srcOrd="0" destOrd="0" presId="urn:microsoft.com/office/officeart/2008/layout/LinedList"/>
    <dgm:cxn modelId="{72BDF5CC-46C6-43BA-8396-7B965F97FAC6}" type="presOf" srcId="{88CF4F0A-B423-4310-8E73-D884FB0C8F95}" destId="{4CAF23CC-C96E-4C81-9414-E9BBC9B4411B}" srcOrd="0" destOrd="0" presId="urn:microsoft.com/office/officeart/2008/layout/LinedList"/>
    <dgm:cxn modelId="{20985FD2-6A4A-4BE5-A282-E9C9AB94929E}" srcId="{E2B05357-D658-4B2F-A8BB-DC0AA58E9841}" destId="{2BA3C885-D36A-476A-8A9C-B176B43188AC}" srcOrd="0" destOrd="0" parTransId="{352F4BA8-501A-48E1-BD8F-1373D348D17A}" sibTransId="{2544C485-9BD3-430F-8CFF-263F26B746B4}"/>
    <dgm:cxn modelId="{064E1EDA-F747-4FC0-AD58-5D380D1C6016}" srcId="{E2B05357-D658-4B2F-A8BB-DC0AA58E9841}" destId="{EA0596BE-A6FC-424D-B33B-6C3037DD9AA5}" srcOrd="1" destOrd="0" parTransId="{F822467D-D63A-4457-B4A9-E98D339F56AD}" sibTransId="{FE68EB6F-96EF-4DD0-8544-2E00716E11B7}"/>
    <dgm:cxn modelId="{48EEF5DB-9E35-4346-9C22-CD94E45018AD}" type="presOf" srcId="{E2B05357-D658-4B2F-A8BB-DC0AA58E9841}" destId="{C5827C27-C799-427F-AF88-233EFDD7F55B}" srcOrd="0" destOrd="0" presId="urn:microsoft.com/office/officeart/2008/layout/LinedList"/>
    <dgm:cxn modelId="{BE0A4EEB-5F01-4195-B5F1-3CE48C807ED5}" srcId="{E2B05357-D658-4B2F-A8BB-DC0AA58E9841}" destId="{46BE8BE7-7B7E-4295-AD7E-AD7A90A4881A}" srcOrd="5" destOrd="0" parTransId="{17BFBD81-6D95-4F8C-A36D-3248F58A57C2}" sibTransId="{9775E3D9-2224-4903-A104-6E7522E294B5}"/>
    <dgm:cxn modelId="{A87B3DFE-C03A-4B5A-A6DE-A6093DE33124}" type="presOf" srcId="{8EDC4F33-572A-44B9-A098-57A0D0E0E433}" destId="{1582C9FD-B4E3-4D95-B6DC-5CB4E62DF0EE}" srcOrd="0" destOrd="0" presId="urn:microsoft.com/office/officeart/2008/layout/LinedList"/>
    <dgm:cxn modelId="{C47AA7DF-63B2-403B-A5CA-14AC286FDD0F}" type="presParOf" srcId="{C5827C27-C799-427F-AF88-233EFDD7F55B}" destId="{D3C1B6D3-D2EA-4A3A-8419-C70081A38E51}" srcOrd="0" destOrd="0" presId="urn:microsoft.com/office/officeart/2008/layout/LinedList"/>
    <dgm:cxn modelId="{02CD9ACA-4C5A-49DA-936C-0ACA85BB2EA5}" type="presParOf" srcId="{C5827C27-C799-427F-AF88-233EFDD7F55B}" destId="{504B8451-2534-4267-90E5-F7E444BED0CC}" srcOrd="1" destOrd="0" presId="urn:microsoft.com/office/officeart/2008/layout/LinedList"/>
    <dgm:cxn modelId="{1DF91833-F6BF-4411-8239-BA59FF68ED0C}" type="presParOf" srcId="{504B8451-2534-4267-90E5-F7E444BED0CC}" destId="{CB6F8399-EE43-4E4F-B0B0-5475FD97BC4E}" srcOrd="0" destOrd="0" presId="urn:microsoft.com/office/officeart/2008/layout/LinedList"/>
    <dgm:cxn modelId="{80C41611-667F-47CD-8A97-23B38DF8D1EE}" type="presParOf" srcId="{504B8451-2534-4267-90E5-F7E444BED0CC}" destId="{5F847FBC-131B-45EA-B64F-46C2DDE55F45}" srcOrd="1" destOrd="0" presId="urn:microsoft.com/office/officeart/2008/layout/LinedList"/>
    <dgm:cxn modelId="{EFD1D6AF-66B4-47A3-9E01-D2E53E44C7A9}" type="presParOf" srcId="{C5827C27-C799-427F-AF88-233EFDD7F55B}" destId="{6430056A-827E-4438-B08D-8B945704CAB5}" srcOrd="2" destOrd="0" presId="urn:microsoft.com/office/officeart/2008/layout/LinedList"/>
    <dgm:cxn modelId="{FC4DBB2F-E1A8-4C28-A65A-2C937A083159}" type="presParOf" srcId="{C5827C27-C799-427F-AF88-233EFDD7F55B}" destId="{5B17AD2A-98BC-42A8-97FA-52179D417531}" srcOrd="3" destOrd="0" presId="urn:microsoft.com/office/officeart/2008/layout/LinedList"/>
    <dgm:cxn modelId="{346EB0E3-BB82-4B15-8BCD-0BCD64FD3F21}" type="presParOf" srcId="{5B17AD2A-98BC-42A8-97FA-52179D417531}" destId="{07191B4E-21C4-4737-B173-A88AC9214FF6}" srcOrd="0" destOrd="0" presId="urn:microsoft.com/office/officeart/2008/layout/LinedList"/>
    <dgm:cxn modelId="{4F37DBD0-D747-4DCC-BBBF-7B3D3D425849}" type="presParOf" srcId="{5B17AD2A-98BC-42A8-97FA-52179D417531}" destId="{53D0E80E-5D9F-4687-9AB4-7EF47016AF3F}" srcOrd="1" destOrd="0" presId="urn:microsoft.com/office/officeart/2008/layout/LinedList"/>
    <dgm:cxn modelId="{E43E550C-AEDA-476E-8054-0A0D06DE76F6}" type="presParOf" srcId="{C5827C27-C799-427F-AF88-233EFDD7F55B}" destId="{B3D821FD-7BD9-423F-B69A-8192A84B3054}" srcOrd="4" destOrd="0" presId="urn:microsoft.com/office/officeart/2008/layout/LinedList"/>
    <dgm:cxn modelId="{5B8FB9BA-1D24-44FD-A4E5-8955FA6161B9}" type="presParOf" srcId="{C5827C27-C799-427F-AF88-233EFDD7F55B}" destId="{9F15CF13-4864-4495-876E-3AC6C975578A}" srcOrd="5" destOrd="0" presId="urn:microsoft.com/office/officeart/2008/layout/LinedList"/>
    <dgm:cxn modelId="{45FE94E2-08F3-4681-8E30-57B29FBD46AC}" type="presParOf" srcId="{9F15CF13-4864-4495-876E-3AC6C975578A}" destId="{4CAF23CC-C96E-4C81-9414-E9BBC9B4411B}" srcOrd="0" destOrd="0" presId="urn:microsoft.com/office/officeart/2008/layout/LinedList"/>
    <dgm:cxn modelId="{76AAC601-50DD-429A-93E3-3B9F1834503B}" type="presParOf" srcId="{9F15CF13-4864-4495-876E-3AC6C975578A}" destId="{A6FC03F0-40A4-46B8-B289-062D5609F2C7}" srcOrd="1" destOrd="0" presId="urn:microsoft.com/office/officeart/2008/layout/LinedList"/>
    <dgm:cxn modelId="{551284F5-3ED5-493E-9E9F-01BF671C2A50}" type="presParOf" srcId="{C5827C27-C799-427F-AF88-233EFDD7F55B}" destId="{3C6FD7F8-C85F-4C84-8C3C-13D1F7A2F249}" srcOrd="6" destOrd="0" presId="urn:microsoft.com/office/officeart/2008/layout/LinedList"/>
    <dgm:cxn modelId="{664D3C02-CE19-4A43-9BF7-845807A5BE04}" type="presParOf" srcId="{C5827C27-C799-427F-AF88-233EFDD7F55B}" destId="{D5D625CC-C07E-4B7E-BCAA-D8683396E51F}" srcOrd="7" destOrd="0" presId="urn:microsoft.com/office/officeart/2008/layout/LinedList"/>
    <dgm:cxn modelId="{C4527739-2D93-4ACB-BE37-B3B27AC94617}" type="presParOf" srcId="{D5D625CC-C07E-4B7E-BCAA-D8683396E51F}" destId="{1582C9FD-B4E3-4D95-B6DC-5CB4E62DF0EE}" srcOrd="0" destOrd="0" presId="urn:microsoft.com/office/officeart/2008/layout/LinedList"/>
    <dgm:cxn modelId="{E3FD680E-627B-408D-9133-521A1B26238E}" type="presParOf" srcId="{D5D625CC-C07E-4B7E-BCAA-D8683396E51F}" destId="{60DB0C62-AA5C-4248-BFFE-7FC7C0BD27C9}" srcOrd="1" destOrd="0" presId="urn:microsoft.com/office/officeart/2008/layout/LinedList"/>
    <dgm:cxn modelId="{9AE3CB8C-C069-4C2C-B667-C12C10BBB8E7}" type="presParOf" srcId="{C5827C27-C799-427F-AF88-233EFDD7F55B}" destId="{4712B9A1-19AA-4219-862C-B9A906F8D14A}" srcOrd="8" destOrd="0" presId="urn:microsoft.com/office/officeart/2008/layout/LinedList"/>
    <dgm:cxn modelId="{5B0E50B0-ECFA-4A4C-8FB3-99B4911BAD06}" type="presParOf" srcId="{C5827C27-C799-427F-AF88-233EFDD7F55B}" destId="{51B32310-B650-42FF-9F43-D58F038B59CC}" srcOrd="9" destOrd="0" presId="urn:microsoft.com/office/officeart/2008/layout/LinedList"/>
    <dgm:cxn modelId="{CDEA56E5-FA5C-4554-BFE5-FC3A2BFBC8BD}" type="presParOf" srcId="{51B32310-B650-42FF-9F43-D58F038B59CC}" destId="{87A004AB-EACC-4106-A8BB-701A98B7B5CD}" srcOrd="0" destOrd="0" presId="urn:microsoft.com/office/officeart/2008/layout/LinedList"/>
    <dgm:cxn modelId="{F0F1B073-A125-4D43-B6A8-79D17245DAC9}" type="presParOf" srcId="{51B32310-B650-42FF-9F43-D58F038B59CC}" destId="{F10A16FB-7AB4-4545-82E7-CE49D9ADF4A1}" srcOrd="1" destOrd="0" presId="urn:microsoft.com/office/officeart/2008/layout/LinedList"/>
    <dgm:cxn modelId="{E6351C32-FEAB-4E73-B91D-CA93342BB745}" type="presParOf" srcId="{C5827C27-C799-427F-AF88-233EFDD7F55B}" destId="{DB0BC609-F69C-4CD9-B3F2-4FFE4EF39327}" srcOrd="10" destOrd="0" presId="urn:microsoft.com/office/officeart/2008/layout/LinedList"/>
    <dgm:cxn modelId="{0B347076-D7F2-4A0C-BED4-B6710B8CFDE8}" type="presParOf" srcId="{C5827C27-C799-427F-AF88-233EFDD7F55B}" destId="{6E0422D3-A03B-4C17-8DFF-EA0613B540B9}" srcOrd="11" destOrd="0" presId="urn:microsoft.com/office/officeart/2008/layout/LinedList"/>
    <dgm:cxn modelId="{941FB055-5243-4B06-872C-799A4D2AAFE7}" type="presParOf" srcId="{6E0422D3-A03B-4C17-8DFF-EA0613B540B9}" destId="{7A09F099-CE1E-4BF6-AFCE-40B460362B07}" srcOrd="0" destOrd="0" presId="urn:microsoft.com/office/officeart/2008/layout/LinedList"/>
    <dgm:cxn modelId="{C288B880-904E-432A-9BA9-B5671D04E3BF}" type="presParOf" srcId="{6E0422D3-A03B-4C17-8DFF-EA0613B540B9}" destId="{32917A93-5F4D-462B-981B-C6B0D7B90D41}" srcOrd="1" destOrd="0" presId="urn:microsoft.com/office/officeart/2008/layout/LinedList"/>
    <dgm:cxn modelId="{26A74C6A-1E2C-43CA-9F72-F70DA67AE32B}" type="presParOf" srcId="{C5827C27-C799-427F-AF88-233EFDD7F55B}" destId="{06847F90-1478-422C-B2C3-909D8A14081E}" srcOrd="12" destOrd="0" presId="urn:microsoft.com/office/officeart/2008/layout/LinedList"/>
    <dgm:cxn modelId="{DC257C2D-F77C-4424-B1FF-3C1440A9E238}" type="presParOf" srcId="{C5827C27-C799-427F-AF88-233EFDD7F55B}" destId="{E5DF7B25-18E0-40EA-AC76-8F456DCB3B57}" srcOrd="13" destOrd="0" presId="urn:microsoft.com/office/officeart/2008/layout/LinedList"/>
    <dgm:cxn modelId="{69556EAA-C690-4F66-AD8E-D9056BA01B38}" type="presParOf" srcId="{E5DF7B25-18E0-40EA-AC76-8F456DCB3B57}" destId="{693D66FE-E5B5-46E3-B1C9-A41BDD70C00B}" srcOrd="0" destOrd="0" presId="urn:microsoft.com/office/officeart/2008/layout/LinedList"/>
    <dgm:cxn modelId="{51FE4D16-2FD9-43BA-A17D-5E56AA989C5B}" type="presParOf" srcId="{E5DF7B25-18E0-40EA-AC76-8F456DCB3B57}" destId="{2C98417D-8FB1-4DB4-926C-50A2BE04CE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1B6D3-D2EA-4A3A-8419-C70081A38E51}">
      <dsp:nvSpPr>
        <dsp:cNvPr id="0" name=""/>
        <dsp:cNvSpPr/>
      </dsp:nvSpPr>
      <dsp:spPr>
        <a:xfrm>
          <a:off x="0" y="671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F8399-EE43-4E4F-B0B0-5475FD97BC4E}">
      <dsp:nvSpPr>
        <dsp:cNvPr id="0" name=""/>
        <dsp:cNvSpPr/>
      </dsp:nvSpPr>
      <dsp:spPr>
        <a:xfrm>
          <a:off x="0" y="671"/>
          <a:ext cx="5257800" cy="78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La sagesse de la foule</a:t>
          </a:r>
          <a:endParaRPr lang="en-US" sz="3600" kern="1200"/>
        </a:p>
      </dsp:txBody>
      <dsp:txXfrm>
        <a:off x="0" y="671"/>
        <a:ext cx="5257800" cy="786192"/>
      </dsp:txXfrm>
    </dsp:sp>
    <dsp:sp modelId="{6430056A-827E-4438-B08D-8B945704CAB5}">
      <dsp:nvSpPr>
        <dsp:cNvPr id="0" name=""/>
        <dsp:cNvSpPr/>
      </dsp:nvSpPr>
      <dsp:spPr>
        <a:xfrm>
          <a:off x="0" y="786863"/>
          <a:ext cx="5257800" cy="0"/>
        </a:xfrm>
        <a:prstGeom prst="lin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91B4E-21C4-4737-B173-A88AC9214FF6}">
      <dsp:nvSpPr>
        <dsp:cNvPr id="0" name=""/>
        <dsp:cNvSpPr/>
      </dsp:nvSpPr>
      <dsp:spPr>
        <a:xfrm>
          <a:off x="0" y="786863"/>
          <a:ext cx="5257800" cy="78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Les arbres de décision</a:t>
          </a:r>
          <a:endParaRPr lang="en-US" sz="3600" kern="1200"/>
        </a:p>
      </dsp:txBody>
      <dsp:txXfrm>
        <a:off x="0" y="786863"/>
        <a:ext cx="5257800" cy="786192"/>
      </dsp:txXfrm>
    </dsp:sp>
    <dsp:sp modelId="{B3D821FD-7BD9-423F-B69A-8192A84B3054}">
      <dsp:nvSpPr>
        <dsp:cNvPr id="0" name=""/>
        <dsp:cNvSpPr/>
      </dsp:nvSpPr>
      <dsp:spPr>
        <a:xfrm>
          <a:off x="0" y="1573055"/>
          <a:ext cx="5257800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F23CC-C96E-4C81-9414-E9BBC9B4411B}">
      <dsp:nvSpPr>
        <dsp:cNvPr id="0" name=""/>
        <dsp:cNvSpPr/>
      </dsp:nvSpPr>
      <dsp:spPr>
        <a:xfrm>
          <a:off x="0" y="1573055"/>
          <a:ext cx="5257800" cy="78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Concept </a:t>
          </a:r>
        </a:p>
      </dsp:txBody>
      <dsp:txXfrm>
        <a:off x="0" y="1573055"/>
        <a:ext cx="5257800" cy="786192"/>
      </dsp:txXfrm>
    </dsp:sp>
    <dsp:sp modelId="{3C6FD7F8-C85F-4C84-8C3C-13D1F7A2F249}">
      <dsp:nvSpPr>
        <dsp:cNvPr id="0" name=""/>
        <dsp:cNvSpPr/>
      </dsp:nvSpPr>
      <dsp:spPr>
        <a:xfrm>
          <a:off x="0" y="2359247"/>
          <a:ext cx="5257800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2C9FD-B4E3-4D95-B6DC-5CB4E62DF0EE}">
      <dsp:nvSpPr>
        <dsp:cNvPr id="0" name=""/>
        <dsp:cNvSpPr/>
      </dsp:nvSpPr>
      <dsp:spPr>
        <a:xfrm>
          <a:off x="0" y="2359247"/>
          <a:ext cx="5257800" cy="78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Techniques</a:t>
          </a:r>
          <a:endParaRPr lang="en-US" sz="3600" kern="1200" dirty="0"/>
        </a:p>
      </dsp:txBody>
      <dsp:txXfrm>
        <a:off x="0" y="2359247"/>
        <a:ext cx="5257800" cy="786192"/>
      </dsp:txXfrm>
    </dsp:sp>
    <dsp:sp modelId="{4712B9A1-19AA-4219-862C-B9A906F8D14A}">
      <dsp:nvSpPr>
        <dsp:cNvPr id="0" name=""/>
        <dsp:cNvSpPr/>
      </dsp:nvSpPr>
      <dsp:spPr>
        <a:xfrm>
          <a:off x="0" y="3145440"/>
          <a:ext cx="5257800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004AB-EACC-4106-A8BB-701A98B7B5CD}">
      <dsp:nvSpPr>
        <dsp:cNvPr id="0" name=""/>
        <dsp:cNvSpPr/>
      </dsp:nvSpPr>
      <dsp:spPr>
        <a:xfrm>
          <a:off x="0" y="3145440"/>
          <a:ext cx="5257800" cy="78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Code</a:t>
          </a:r>
          <a:endParaRPr lang="en-US" sz="3600" kern="1200"/>
        </a:p>
      </dsp:txBody>
      <dsp:txXfrm>
        <a:off x="0" y="3145440"/>
        <a:ext cx="5257800" cy="786192"/>
      </dsp:txXfrm>
    </dsp:sp>
    <dsp:sp modelId="{DB0BC609-F69C-4CD9-B3F2-4FFE4EF39327}">
      <dsp:nvSpPr>
        <dsp:cNvPr id="0" name=""/>
        <dsp:cNvSpPr/>
      </dsp:nvSpPr>
      <dsp:spPr>
        <a:xfrm>
          <a:off x="0" y="3931632"/>
          <a:ext cx="5257800" cy="0"/>
        </a:xfrm>
        <a:prstGeom prst="lin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9F099-CE1E-4BF6-AFCE-40B460362B07}">
      <dsp:nvSpPr>
        <dsp:cNvPr id="0" name=""/>
        <dsp:cNvSpPr/>
      </dsp:nvSpPr>
      <dsp:spPr>
        <a:xfrm>
          <a:off x="0" y="3931632"/>
          <a:ext cx="5257800" cy="78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Démonstration</a:t>
          </a:r>
          <a:endParaRPr lang="en-US" sz="3600" kern="1200"/>
        </a:p>
      </dsp:txBody>
      <dsp:txXfrm>
        <a:off x="0" y="3931632"/>
        <a:ext cx="5257800" cy="786192"/>
      </dsp:txXfrm>
    </dsp:sp>
    <dsp:sp modelId="{06847F90-1478-422C-B2C3-909D8A14081E}">
      <dsp:nvSpPr>
        <dsp:cNvPr id="0" name=""/>
        <dsp:cNvSpPr/>
      </dsp:nvSpPr>
      <dsp:spPr>
        <a:xfrm>
          <a:off x="0" y="4717824"/>
          <a:ext cx="525780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D66FE-E5B5-46E3-B1C9-A41BDD70C00B}">
      <dsp:nvSpPr>
        <dsp:cNvPr id="0" name=""/>
        <dsp:cNvSpPr/>
      </dsp:nvSpPr>
      <dsp:spPr>
        <a:xfrm>
          <a:off x="0" y="4717824"/>
          <a:ext cx="5257800" cy="78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Références </a:t>
          </a:r>
          <a:endParaRPr lang="en-US" sz="3600" kern="1200"/>
        </a:p>
      </dsp:txBody>
      <dsp:txXfrm>
        <a:off x="0" y="4717824"/>
        <a:ext cx="5257800" cy="786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003810-4C94-42F5-89BE-BB7055051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9A9F03-18F9-43C4-9AC7-A44AFA1A4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601CC-D2CA-442C-8809-DFB317715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1E214D-0A21-41B9-A51C-237FA5CC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9C5F0A-77E9-4956-9678-BE7DB6F4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253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8EA5A9-0DDE-4DEF-80D7-4B9236E1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62E877-5E3C-4933-82B9-FBAA8610E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0F894B-3A9C-4E3A-9006-582BE657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C527BD-F9B5-4DD0-A173-1CC9E627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B59988-C691-4382-9005-86089287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578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279B994-B653-4682-8E8D-EA4E91B6A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6B9AB4B-310A-43CF-ACD6-A551D7B04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406804-D9D5-451B-B9B0-9EE18848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326128-4317-4BFD-81D5-590D56B33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961C98-27F9-40BD-8790-35973C83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21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02544A-5870-4EFA-8351-8F817928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B8043F-9C80-439F-9EBC-FC547E5C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0938A6-D88C-46D0-8876-69CD2DF2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989C8F-FA0E-4BDE-B4A1-22772F62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6779D8-B849-42C8-B53C-863A688F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94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62F494-0C6C-4B09-9422-C061F82C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DC4ABB-2BB4-4DC7-AD3B-9E629EDBB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306C32-DD96-4016-8A63-BA15F3C9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3ABB9C-CA80-4FD4-90A2-A37477BD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04DC73-5072-4065-BAF9-46AB780A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1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18619A-5FBC-4E2A-80F6-285AE2B3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B5AC01-233C-44AD-B454-0BA271077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18C001-3B95-449C-A3D3-0BB2B9619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ADE465-FD2A-4366-8333-4BD6FF267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51E791-3E15-4E6C-AF9E-AF1E7319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42C936-B9FD-4B87-B3C9-BF018BA34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28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ACE78-F988-4759-9AF4-9BD34856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601DC5-60B1-42DA-A2DA-E1F65858F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F59290-160D-43E9-AE4A-D2EF699D2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3DAB5C-477E-49D5-A2C9-CD0194C38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285C95-B308-41F8-A4AA-EBAA6F979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B251749-3A07-4DE1-82CC-0B320504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D80F6B8-620E-4C84-BD5B-31A0790D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12CA73-7756-4080-B98B-AD8CDCCDD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88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69D6BF-0FE3-45A7-BB7F-7E3529CE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FD78AA8-9C68-4FBB-B7C5-4F71EC79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88D435-244A-44DA-B052-7679981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3EDC9C-7623-4DB4-95C1-FE233315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20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54A109-8CC5-4C7B-AFAD-8A40E56D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1429D1-0296-4F84-9D78-4BC5C5D3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3FEFE7-0178-4B88-B078-7A4B4CC4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5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588F5-B8B0-4F3B-A1E1-8575D03E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B4CB81-3934-49AA-BFE9-44FC5312F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6E4DD5-E2FD-4430-A88C-0E0E164D8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867B39-D869-497E-99F4-43419DF2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1EB7E4-3B1A-4351-AF16-31FE4602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2262CB-195A-45A9-B878-ACC12423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37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8399F-1254-4938-8A6F-EFFDA021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119ED90-7926-4D6C-B670-070845A0F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5831F-8686-4EAD-9B5D-F69C3803B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DFBB78-D267-4D61-98B5-637F5A9A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DFFA02-C820-4B60-8D2D-A441B10F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CE99A6-61F2-4FFA-8275-328E4032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18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C340CEB-0719-47E4-8CC6-AEC6C119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B9C1D5-77EA-48FA-8C40-19D006377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70CDDC-D95A-4423-B208-094BBE4D7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96A19-2870-4C6C-A291-9A2851FD14E1}" type="datetimeFigureOut">
              <a:rPr lang="fr-FR" smtClean="0"/>
              <a:t>26/11/2021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490ABF-54AA-4BFD-B133-CF606C80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A473FC-9EB1-4538-8EF9-2760BE51F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D21C2-E72D-4FBB-9ACF-127D628375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98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random-forest-58381e0602d2" TargetMode="External"/><Relationship Id="rId7" Type="http://schemas.openxmlformats.org/officeDocument/2006/relationships/hyperlink" Target="https://towardsdatascience.com/how-to-visualize-a-decision-tree-from-a-random-forest-in-python-using-scikit-learn-38ad2d75f21c" TargetMode="External"/><Relationship Id="rId2" Type="http://schemas.openxmlformats.org/officeDocument/2006/relationships/hyperlink" Target="https://fr.wikipedia.org/wiki/Sagesse_de_la_fou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ensemble.RandomForestClassifier.html" TargetMode="External"/><Relationship Id="rId5" Type="http://schemas.openxmlformats.org/officeDocument/2006/relationships/hyperlink" Target="https://www.kaggle.com/fedesoriano/heart-failure-prediction" TargetMode="External"/><Relationship Id="rId4" Type="http://schemas.openxmlformats.org/officeDocument/2006/relationships/hyperlink" Target="https://www.kdnuggets.com/2020/01/decision-tree-algorithm-explained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OucwX7Z1HU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enic view of trees and plants growing in the forest">
            <a:extLst>
              <a:ext uri="{FF2B5EF4-FFF2-40B4-BE49-F238E27FC236}">
                <a16:creationId xmlns:a16="http://schemas.microsoft.com/office/drawing/2014/main" id="{BDED18E5-3F65-4E72-A8F8-161D964EE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FB0789-D8DB-4C17-A749-64491AA0B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 dirty="0">
                <a:solidFill>
                  <a:srgbClr val="FFFFFF"/>
                </a:solidFill>
              </a:rPr>
              <a:t>Forêts aléatoires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87D9AE-1DBC-411E-AC82-23D182011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0368" y="6143626"/>
            <a:ext cx="9165345" cy="597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Ayman Chafni</a:t>
            </a:r>
          </a:p>
        </p:txBody>
      </p:sp>
    </p:spTree>
    <p:extLst>
      <p:ext uri="{BB962C8B-B14F-4D97-AF65-F5344CB8AC3E}">
        <p14:creationId xmlns:p14="http://schemas.microsoft.com/office/powerpoint/2010/main" val="208747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882DD3-B919-4EF1-B259-AA4D2B14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Librairies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D0D121B-A4EE-421C-A1B2-02BF76CEC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273" y="2427541"/>
            <a:ext cx="1025035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51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D41366-40A9-428D-9B38-33F9FB63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Préparation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04E2319-1D23-4C9D-94F9-AC89141EA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69" y="2427541"/>
            <a:ext cx="768776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2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3A7B2F-F2B5-4FDA-BB22-84F67C9E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Entrainement et Test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ce réservé du contenu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710165-4F08-46D8-9D94-DEB2F58D0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49" y="2427541"/>
            <a:ext cx="1118220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96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FEE892-D214-4DB6-B464-8DF155D9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Visualisations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813D066-15CE-4E3B-82AA-782B69308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702" y="2427541"/>
            <a:ext cx="795549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28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Espace réservé du contenu 26">
            <a:extLst>
              <a:ext uri="{FF2B5EF4-FFF2-40B4-BE49-F238E27FC236}">
                <a16:creationId xmlns:a16="http://schemas.microsoft.com/office/drawing/2014/main" id="{13068B58-AE40-4BAE-B537-CFA0EC43C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10845"/>
            <a:ext cx="5426764" cy="272694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A4CD250C-0273-4342-A4E0-8ACAB4527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464216"/>
            <a:ext cx="5112595" cy="262020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28EE9F1-42A3-4F2F-A712-0F856109E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22519"/>
            <a:ext cx="5426764" cy="257771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DAC5F98-6A53-454E-882A-44C32BA05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714055"/>
            <a:ext cx="5112595" cy="25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9BDB5B-34C7-4244-8AB9-02C521017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Démo :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2DF7AD-A76B-4228-B9A0-0917EB33F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7E20284-6B19-4EC2-9287-DAAF8B425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117760"/>
            <a:ext cx="3433324" cy="23775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A86D763-9B97-455B-9151-76EF08D00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343985"/>
            <a:ext cx="3423916" cy="396975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34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6ECF4D-3F68-47FE-B656-689C161E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Références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BFEDA6-4025-41C0-882B-96FBC3A5E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 fontScale="92500"/>
          </a:bodyPr>
          <a:lstStyle/>
          <a:p>
            <a:pPr>
              <a:spcAft>
                <a:spcPts val="800"/>
              </a:spcAft>
            </a:pP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fr-FR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https://fr.wikipedia.org/wiki/Sagesse_de_la_foule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fr-FR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https://towardsdatascience.com/understanding-random-forest-58381e0602d2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fr-FR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https://www.kdnuggets.com/2020/01/decision-tree-algorithm-explained.html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fr-FR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https://www.kaggle.com/fedesoriano/heart-failure-prediction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fr-FR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https://scikit-learn.org/stable/modules/generated/sklearn.ensemble.RandomForestClassifier.html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 </a:t>
            </a:r>
            <a:r>
              <a:rPr lang="fr-FR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https://towardsdatascience.com/how-to-visualize-a-decision-tree-from-a-random-forest-in-python-using-scikit-learn-38ad2d75f21c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711068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4D7F14-2E59-4015-827D-459B17F3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Merci !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72570B64-31D1-4823-8AD7-1471B4A2E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F4FC54-3AA0-4648-BB72-FB78970CF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4862848" cy="5569291"/>
          </a:xfrm>
        </p:spPr>
        <p:txBody>
          <a:bodyPr>
            <a:normAutofit/>
          </a:bodyPr>
          <a:lstStyle/>
          <a:p>
            <a:r>
              <a:rPr lang="fr-FR" sz="5200"/>
              <a:t>Plan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A1D55F1-165F-4CA1-88F9-AB88E9C776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981295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614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CA3DAA-08BB-476F-9793-941CFAEA5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EF744A-E0CA-4659-9909-4B77BF70D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9C8437-171E-4687-AA5E-A46A56AEE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FEFA667-DE58-4745-9E9D-C6E61CB06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7348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D4C7803-02D0-4C70-A115-A0B75D75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1676400"/>
            <a:ext cx="5410200" cy="1063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sagesse de la foule </a:t>
            </a:r>
          </a:p>
        </p:txBody>
      </p:sp>
      <p:pic>
        <p:nvPicPr>
          <p:cNvPr id="4" name="Média en ligne 3" title="BBC - The Code - The Wisdom of the Crowd">
            <a:hlinkClick r:id="" action="ppaction://media"/>
            <a:extLst>
              <a:ext uri="{FF2B5EF4-FFF2-40B4-BE49-F238E27FC236}">
                <a16:creationId xmlns:a16="http://schemas.microsoft.com/office/drawing/2014/main" id="{791AD821-B5BE-4A1E-81AD-037B70B0D0F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1743075"/>
            <a:ext cx="4495801" cy="3371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AA8778-8A44-4916-8A0E-8405E8440486}"/>
              </a:ext>
            </a:extLst>
          </p:cNvPr>
          <p:cNvSpPr txBox="1"/>
          <p:nvPr/>
        </p:nvSpPr>
        <p:spPr>
          <a:xfrm>
            <a:off x="6096000" y="3425954"/>
            <a:ext cx="5638800" cy="1755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Introduction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alpha val="5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FF0000">
                    <a:alpha val="55000"/>
                  </a:srgbClr>
                </a:solidFill>
              </a:rPr>
              <a:t>erreur du groupe = erreur individuelle moyenne - diversité des prédictions</a:t>
            </a:r>
            <a:endParaRPr lang="en-US" sz="1200" dirty="0">
              <a:solidFill>
                <a:srgbClr val="FF0000">
                  <a:alpha val="5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8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Espace réservé du contenu 3" descr="See the source image">
            <a:extLst>
              <a:ext uri="{FF2B5EF4-FFF2-40B4-BE49-F238E27FC236}">
                <a16:creationId xmlns:a16="http://schemas.microsoft.com/office/drawing/2014/main" id="{C8AE1F92-F6C5-4332-B9A8-125228028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2384425"/>
            <a:ext cx="5872163" cy="248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6DBBBD9-F14D-4BE2-BB58-AD77B9A7B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8" y="2384425"/>
            <a:ext cx="3902075" cy="2482850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53E58ED-22A9-4E12-8568-6B9C0BC6F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4935538"/>
            <a:ext cx="9840913" cy="106521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DDF963-2840-4ED5-A2DB-932B0DC6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Les arbres de décision</a:t>
            </a:r>
          </a:p>
        </p:txBody>
      </p:sp>
    </p:spTree>
    <p:extLst>
      <p:ext uri="{BB962C8B-B14F-4D97-AF65-F5344CB8AC3E}">
        <p14:creationId xmlns:p14="http://schemas.microsoft.com/office/powerpoint/2010/main" val="174928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01398-C76B-433C-B9CA-D2933ACF9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fr-FR"/>
              <a:t>Arbres de décision : limitations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eciduous tree">
            <a:extLst>
              <a:ext uri="{FF2B5EF4-FFF2-40B4-BE49-F238E27FC236}">
                <a16:creationId xmlns:a16="http://schemas.microsoft.com/office/drawing/2014/main" id="{55BC3542-22FC-443B-949A-26B3F1487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D4125A-C7E0-4436-990E-23C3F1448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endParaRPr lang="fr-FR" sz="2400" dirty="0"/>
          </a:p>
          <a:p>
            <a:endParaRPr lang="fr-FR" sz="2400" dirty="0"/>
          </a:p>
          <a:p>
            <a:r>
              <a:rPr lang="fr-FR" dirty="0"/>
              <a:t>Surapprentissage</a:t>
            </a:r>
          </a:p>
          <a:p>
            <a:r>
              <a:rPr lang="fr-FR" dirty="0"/>
              <a:t>Sensibilité aux données d’entrée</a:t>
            </a:r>
          </a:p>
        </p:txBody>
      </p:sp>
    </p:spTree>
    <p:extLst>
      <p:ext uri="{BB962C8B-B14F-4D97-AF65-F5344CB8AC3E}">
        <p14:creationId xmlns:p14="http://schemas.microsoft.com/office/powerpoint/2010/main" val="839948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E29658-4564-4A8E-9039-36B6DF353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/>
              <a:t>Concept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E8EAF8-3317-40A4-B7F3-E9E77AF65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fr-FR" sz="2000" dirty="0"/>
              <a:t>Apprentissage d’ensemble</a:t>
            </a:r>
          </a:p>
          <a:p>
            <a:r>
              <a:rPr lang="fr-FR" sz="2000" dirty="0"/>
              <a:t>Le vote de la majorité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512BDA1-4720-4F94-A7BD-2061B56C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5862" y="1126084"/>
            <a:ext cx="6019331" cy="46025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6211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C5E318-F4F5-4ADC-AAAD-27599ECB4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/>
              <a:t>Techniques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35EA36-3A0B-4CCF-A048-8E68C5D00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fr-FR" sz="2000" dirty="0"/>
              <a:t>Pas tous les attributs sont concernés !</a:t>
            </a:r>
          </a:p>
          <a:p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C5100A4-FB0F-434D-9AD8-A04E9EF8D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561384"/>
            <a:ext cx="6019331" cy="373198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77174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63EC1-03AC-45F4-94BA-F61A1426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Bagging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2D787F6-D399-4CA5-B751-2788EDE1B671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Echantillonnage des données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Duplication des données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813CF0B-C149-4E23-BC5E-EEB65A4FE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31020"/>
            <a:ext cx="6019331" cy="33927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0761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63E772-489C-4EA3-B4DC-FA7231089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31" y="4233675"/>
            <a:ext cx="4424430" cy="2015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: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Données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C3B59-DE2C-4611-8148-812575C5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C6AC463D-2E4F-461F-8F0F-537074827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531" y="1518865"/>
            <a:ext cx="10228659" cy="181558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FCD02DA-DF2B-444E-9C5E-FC75A9908A85}"/>
              </a:ext>
            </a:extLst>
          </p:cNvPr>
          <p:cNvSpPr txBox="1"/>
          <p:nvPr/>
        </p:nvSpPr>
        <p:spPr>
          <a:xfrm>
            <a:off x="6417733" y="4212709"/>
            <a:ext cx="5160457" cy="203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Enregistrements</a:t>
            </a:r>
            <a:r>
              <a:rPr lang="en-US" sz="2400" b="1" dirty="0"/>
              <a:t> de patients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Classes de </a:t>
            </a:r>
            <a:r>
              <a:rPr lang="en-US" sz="2400" b="1" dirty="0" err="1"/>
              <a:t>prédiction</a:t>
            </a:r>
            <a:r>
              <a:rPr lang="en-US" sz="2400" b="1" dirty="0"/>
              <a:t> 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maladie</a:t>
            </a:r>
            <a:r>
              <a:rPr lang="en-US" sz="2000" dirty="0"/>
              <a:t> </a:t>
            </a:r>
            <a:r>
              <a:rPr lang="en-US" sz="2000" dirty="0" err="1"/>
              <a:t>cardiaque</a:t>
            </a:r>
            <a:r>
              <a:rPr lang="en-US" sz="2000" dirty="0"/>
              <a:t> : 1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N’a</a:t>
            </a:r>
            <a:r>
              <a:rPr lang="en-US" sz="2000" dirty="0"/>
              <a:t> pas de </a:t>
            </a:r>
            <a:r>
              <a:rPr lang="en-US" sz="2000" dirty="0" err="1"/>
              <a:t>maladie</a:t>
            </a:r>
            <a:r>
              <a:rPr lang="en-US" sz="2000" dirty="0"/>
              <a:t> </a:t>
            </a:r>
            <a:r>
              <a:rPr lang="en-US" sz="2000" dirty="0" err="1"/>
              <a:t>cardiaque</a:t>
            </a:r>
            <a:r>
              <a:rPr lang="en-US" sz="2000" dirty="0"/>
              <a:t> : 0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39061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2743</TotalTime>
  <Words>201</Words>
  <Application>Microsoft Office PowerPoint</Application>
  <PresentationFormat>Grand écran</PresentationFormat>
  <Paragraphs>46</Paragraphs>
  <Slides>17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Forêts aléatoires</vt:lpstr>
      <vt:lpstr>Plan</vt:lpstr>
      <vt:lpstr>La sagesse de la foule </vt:lpstr>
      <vt:lpstr>Les arbres de décision</vt:lpstr>
      <vt:lpstr>Arbres de décision : limitations</vt:lpstr>
      <vt:lpstr>Concept</vt:lpstr>
      <vt:lpstr>Techniques</vt:lpstr>
      <vt:lpstr>Bagging</vt:lpstr>
      <vt:lpstr>Code : Données</vt:lpstr>
      <vt:lpstr>Librairies</vt:lpstr>
      <vt:lpstr>Préparation</vt:lpstr>
      <vt:lpstr>Entrainement et Test</vt:lpstr>
      <vt:lpstr>Visualisations</vt:lpstr>
      <vt:lpstr>Présentation PowerPoint</vt:lpstr>
      <vt:lpstr>Démo : </vt:lpstr>
      <vt:lpstr>Références</vt:lpstr>
      <vt:lpstr>Merci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Forêts aléatoires</dc:title>
  <dc:creator>ayman chafni</dc:creator>
  <cp:lastModifiedBy>ayman chafni</cp:lastModifiedBy>
  <cp:revision>6</cp:revision>
  <dcterms:created xsi:type="dcterms:W3CDTF">2021-11-23T13:53:10Z</dcterms:created>
  <dcterms:modified xsi:type="dcterms:W3CDTF">2021-11-27T00:51:23Z</dcterms:modified>
</cp:coreProperties>
</file>